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6"/>
  </p:notesMasterIdLst>
  <p:sldIdLst>
    <p:sldId id="294" r:id="rId3"/>
    <p:sldId id="637" r:id="rId4"/>
    <p:sldId id="744" r:id="rId5"/>
    <p:sldId id="295" r:id="rId6"/>
    <p:sldId id="743" r:id="rId7"/>
    <p:sldId id="742" r:id="rId8"/>
    <p:sldId id="445" r:id="rId9"/>
    <p:sldId id="716" r:id="rId10"/>
    <p:sldId id="723" r:id="rId11"/>
    <p:sldId id="739" r:id="rId12"/>
    <p:sldId id="724" r:id="rId13"/>
    <p:sldId id="738" r:id="rId14"/>
    <p:sldId id="721" r:id="rId15"/>
    <p:sldId id="678" r:id="rId16"/>
    <p:sldId id="722" r:id="rId17"/>
    <p:sldId id="725" r:id="rId18"/>
    <p:sldId id="717" r:id="rId19"/>
    <p:sldId id="726" r:id="rId20"/>
    <p:sldId id="740" r:id="rId21"/>
    <p:sldId id="621" r:id="rId22"/>
    <p:sldId id="692" r:id="rId23"/>
    <p:sldId id="629" r:id="rId24"/>
    <p:sldId id="632" r:id="rId25"/>
    <p:sldId id="698" r:id="rId26"/>
    <p:sldId id="694" r:id="rId27"/>
    <p:sldId id="718" r:id="rId28"/>
    <p:sldId id="728" r:id="rId29"/>
    <p:sldId id="730" r:id="rId30"/>
    <p:sldId id="700" r:id="rId31"/>
    <p:sldId id="729" r:id="rId32"/>
    <p:sldId id="702" r:id="rId33"/>
    <p:sldId id="703" r:id="rId34"/>
    <p:sldId id="704" r:id="rId35"/>
    <p:sldId id="719" r:id="rId36"/>
    <p:sldId id="731" r:id="rId37"/>
    <p:sldId id="732" r:id="rId38"/>
    <p:sldId id="734" r:id="rId39"/>
    <p:sldId id="733" r:id="rId40"/>
    <p:sldId id="720" r:id="rId41"/>
    <p:sldId id="735" r:id="rId42"/>
    <p:sldId id="741" r:id="rId43"/>
    <p:sldId id="655" r:id="rId44"/>
    <p:sldId id="712" r:id="rId4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FAFAFC"/>
    <a:srgbClr val="9437FF"/>
    <a:srgbClr val="44C404"/>
    <a:srgbClr val="0000FF"/>
    <a:srgbClr val="595959"/>
    <a:srgbClr val="82878C"/>
    <a:srgbClr val="F2F2F2"/>
    <a:srgbClr val="E4E4EC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2" autoAdjust="0"/>
    <p:restoredTop sz="82689" autoAdjust="0"/>
  </p:normalViewPr>
  <p:slideViewPr>
    <p:cSldViewPr snapToGrid="0">
      <p:cViewPr>
        <p:scale>
          <a:sx n="83" d="100"/>
          <a:sy n="83" d="100"/>
        </p:scale>
        <p:origin x="247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30T15:31:49.355" idx="5">
    <p:pos x="1088" y="1328"/>
    <p:text>アイコン使う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がなぜ技術ベースの改善を推進しているのかについてお伝えします。</a:t>
            </a: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723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70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3868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70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2018年4月2日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2018年4月2日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en/company/mission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inecorp.com/en/company/miss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NUL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dirty="0" smtClean="0"/>
              <a:t>心・技・体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dirty="0"/>
              <a:t>における改善の真実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2018年4月2日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こういうことをやりたいのですが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よし試してみましょう！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試しながら調整しましょう！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1183120"/>
            <a:ext cx="8152108" cy="44856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5946" y="5160935"/>
            <a:ext cx="8152108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5946" y="3892299"/>
            <a:ext cx="8152108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2. 3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心理的安全性を仕組みとして「作り込む」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789113" lvl="1" indent="-857250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789113" lvl="1" indent="-857250"/>
            <a:r>
              <a:rPr lang="ja-JP" altLang="en-US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根拠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シンプルにみんなを喜ばせる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84881" y="2349000"/>
            <a:ext cx="2880000" cy="216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80%</a:t>
            </a:r>
            <a:endParaRPr kumimoji="1" lang="ja-JP" altLang="en-US" sz="4000" dirty="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00115" y="2349000"/>
            <a:ext cx="2880000" cy="2160000"/>
          </a:xfrm>
          <a:prstGeom prst="rect">
            <a:avLst/>
          </a:prstGeom>
          <a:gradFill>
            <a:gsLst>
              <a:gs pos="0">
                <a:srgbClr val="00B0F0"/>
              </a:gs>
              <a:gs pos="48000">
                <a:srgbClr val="00B0F0"/>
              </a:gs>
              <a:gs pos="100000">
                <a:srgbClr val="00B0F0"/>
              </a:gs>
            </a:gsLst>
            <a:lin ang="16200000" scaled="1"/>
          </a:gra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u="sng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en-US" altLang="ja-JP" sz="4000" dirty="0" smtClean="0">
                <a:solidFill>
                  <a:srgbClr val="FAFAFC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20%</a:t>
            </a:r>
            <a:endParaRPr kumimoji="1" lang="ja-JP" altLang="en-US" sz="4000" dirty="0" smtClean="0">
              <a:solidFill>
                <a:srgbClr val="FAFAFC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内容の比率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lang="ja-JP" altLang="en-US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具体的事例含む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715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開発者が品質を作り込む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 to AQ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4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イノベーション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37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コストではなくバリューで考える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「３つ言わせてください」メソッド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報告の効率化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重要なことだけを言う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en-US" altLang="ja-JP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つは説得力のある単位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補足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321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のビジネスに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kumimoji="1" lang="ja-JP" altLang="en-US" sz="7200" b="1" dirty="0" smtClean="0">
                <a:solidFill>
                  <a:srgbClr val="44C404"/>
                </a:solidFill>
              </a:rPr>
              <a:t>背景</a:t>
            </a:r>
            <a:endParaRPr kumimoji="1" lang="ja-JP" altLang="en-US" sz="7200" b="1" dirty="0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534988" lvl="1" indent="-5349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アプリ＋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サーバーサイド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エンジニアが技術力で諸々をカバーして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急激なサービス拡張で、技術力だけでは解決できない問題が多発して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今まさに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分岐点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心：文化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体：ビジネス＆組織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プラクティス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（売上・利益・従業員満足度）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2647</TotalTime>
  <Words>1038</Words>
  <Application>Microsoft Macintosh PowerPoint</Application>
  <PresentationFormat>画面に合わせる (4:3)</PresentationFormat>
  <Paragraphs>324</Paragraphs>
  <Slides>43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43</vt:i4>
      </vt:variant>
    </vt:vector>
  </HeadingPairs>
  <TitlesOfParts>
    <vt:vector size="52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心・技・体 -LINEにおける改善の真実-</vt:lpstr>
      <vt:lpstr>テーマ</vt:lpstr>
      <vt:lpstr>内容の比率</vt:lpstr>
      <vt:lpstr>伊藤　宏幸（The HIRO）</vt:lpstr>
      <vt:lpstr>背景</vt:lpstr>
      <vt:lpstr>背景</vt:lpstr>
      <vt:lpstr>アジェンダ</vt:lpstr>
      <vt:lpstr>PowerPoint プレゼンテーション</vt:lpstr>
      <vt:lpstr>プラクティス</vt:lpstr>
      <vt:lpstr>1. 失敗を許容する文化</vt:lpstr>
      <vt:lpstr>1. 失敗を許容する文化</vt:lpstr>
      <vt:lpstr>1. 失敗を許容する文化</vt:lpstr>
      <vt:lpstr>組織としての「心理的安全性」</vt:lpstr>
      <vt:lpstr>2. 3つのKPI</vt:lpstr>
      <vt:lpstr>ビジネスの”3 KPIs”の活用</vt:lpstr>
      <vt:lpstr>3. 成果物で会話する</vt:lpstr>
      <vt:lpstr>PowerPoint プレゼンテーション</vt:lpstr>
      <vt:lpstr>プラクティス</vt:lpstr>
      <vt:lpstr>1. 心理的安全性を「作り込む」</vt:lpstr>
      <vt:lpstr>2. テストでシステムを学ぶ</vt:lpstr>
      <vt:lpstr>根拠</vt:lpstr>
      <vt:lpstr>1) プロダクトを動かして知る</vt:lpstr>
      <vt:lpstr>2) 動かすことは簡単</vt:lpstr>
      <vt:lpstr>3) 動かしても壊れない（理想）</vt:lpstr>
      <vt:lpstr>3. シンプルにみんなを喜ばせる</vt:lpstr>
      <vt:lpstr>PowerPoint プレゼンテーション</vt:lpstr>
      <vt:lpstr>プラクティス</vt:lpstr>
      <vt:lpstr>1. 課題発見と言語化</vt:lpstr>
      <vt:lpstr>アジャイルの要素</vt:lpstr>
      <vt:lpstr>2. インパクトを与える</vt:lpstr>
      <vt:lpstr>実施した施策 (1)</vt:lpstr>
      <vt:lpstr>実施した施策 (2)</vt:lpstr>
      <vt:lpstr>3. ソリューションリーダー</vt:lpstr>
      <vt:lpstr>PowerPoint プレゼンテーション</vt:lpstr>
      <vt:lpstr>1. 「ゆとり」を作る</vt:lpstr>
      <vt:lpstr>2. 開発者が品質を作り込む</vt:lpstr>
      <vt:lpstr>3. QA to AQ</vt:lpstr>
      <vt:lpstr>4. イノベーション</vt:lpstr>
      <vt:lpstr>PowerPoint プレゼンテーション</vt:lpstr>
      <vt:lpstr>補足1</vt:lpstr>
      <vt:lpstr>補足2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4300</cp:revision>
  <dcterms:created xsi:type="dcterms:W3CDTF">2016-11-21T06:16:44Z</dcterms:created>
  <dcterms:modified xsi:type="dcterms:W3CDTF">2018-04-02T05:18:43Z</dcterms:modified>
</cp:coreProperties>
</file>